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1" r:id="rId7"/>
    <p:sldId id="260" r:id="rId8"/>
    <p:sldId id="259" r:id="rId9"/>
    <p:sldId id="258" r:id="rId10"/>
    <p:sldId id="265" r:id="rId11"/>
    <p:sldId id="26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FF"/>
    <a:srgbClr val="FF33CC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22AD94A6-2C36-453A-9A65-855E18072142}"/>
    <pc:docChg chg="undo custSel addSld delSld modSld">
      <pc:chgData name="Sandra Štambuk" userId="57dc3b68-088a-45de-9236-fd178a7068ed" providerId="ADAL" clId="{22AD94A6-2C36-453A-9A65-855E18072142}" dt="2022-03-06T08:58:05.439" v="1765" actId="2696"/>
      <pc:docMkLst>
        <pc:docMk/>
      </pc:docMkLst>
      <pc:sldChg chg="del">
        <pc:chgData name="Sandra Štambuk" userId="57dc3b68-088a-45de-9236-fd178a7068ed" providerId="ADAL" clId="{22AD94A6-2C36-453A-9A65-855E18072142}" dt="2022-03-06T08:58:05.439" v="1765" actId="2696"/>
        <pc:sldMkLst>
          <pc:docMk/>
          <pc:sldMk cId="3893342248" sldId="257"/>
        </pc:sldMkLst>
      </pc:sldChg>
      <pc:sldChg chg="addSp delSp modSp addAnim delAnim modAnim">
        <pc:chgData name="Sandra Štambuk" userId="57dc3b68-088a-45de-9236-fd178a7068ed" providerId="ADAL" clId="{22AD94A6-2C36-453A-9A65-855E18072142}" dt="2022-03-06T08:47:56.815" v="1471"/>
        <pc:sldMkLst>
          <pc:docMk/>
          <pc:sldMk cId="2312937779" sldId="258"/>
        </pc:sldMkLst>
        <pc:spChg chg="add mod">
          <ac:chgData name="Sandra Štambuk" userId="57dc3b68-088a-45de-9236-fd178a7068ed" providerId="ADAL" clId="{22AD94A6-2C36-453A-9A65-855E18072142}" dt="2022-03-06T08:32:04.670" v="787" actId="1076"/>
          <ac:spMkLst>
            <pc:docMk/>
            <pc:sldMk cId="2312937779" sldId="258"/>
            <ac:spMk id="7" creationId="{496169C8-DEA5-421F-B341-4DD734DA7604}"/>
          </ac:spMkLst>
        </pc:spChg>
        <pc:spChg chg="add del mod">
          <ac:chgData name="Sandra Štambuk" userId="57dc3b68-088a-45de-9236-fd178a7068ed" providerId="ADAL" clId="{22AD94A6-2C36-453A-9A65-855E18072142}" dt="2022-03-06T08:42:37.651" v="1115" actId="20577"/>
          <ac:spMkLst>
            <pc:docMk/>
            <pc:sldMk cId="2312937779" sldId="258"/>
            <ac:spMk id="8" creationId="{9351ABF4-8831-4E16-AFD3-ADB73A886F96}"/>
          </ac:spMkLst>
        </pc:spChg>
        <pc:spChg chg="add mod">
          <ac:chgData name="Sandra Štambuk" userId="57dc3b68-088a-45de-9236-fd178a7068ed" providerId="ADAL" clId="{22AD94A6-2C36-453A-9A65-855E18072142}" dt="2022-03-06T08:43:06.694" v="1194" actId="20577"/>
          <ac:spMkLst>
            <pc:docMk/>
            <pc:sldMk cId="2312937779" sldId="258"/>
            <ac:spMk id="9" creationId="{F85BBFFF-A3A9-4421-80A1-285B1119C4D7}"/>
          </ac:spMkLst>
        </pc:spChg>
        <pc:spChg chg="add mod">
          <ac:chgData name="Sandra Štambuk" userId="57dc3b68-088a-45de-9236-fd178a7068ed" providerId="ADAL" clId="{22AD94A6-2C36-453A-9A65-855E18072142}" dt="2022-03-06T08:45:32.869" v="1424" actId="14100"/>
          <ac:spMkLst>
            <pc:docMk/>
            <pc:sldMk cId="2312937779" sldId="258"/>
            <ac:spMk id="10" creationId="{2E8FD5BF-6C3B-40A7-95B3-E3AB3AFA2CEC}"/>
          </ac:spMkLst>
        </pc:spChg>
        <pc:spChg chg="add mod">
          <ac:chgData name="Sandra Štambuk" userId="57dc3b68-088a-45de-9236-fd178a7068ed" providerId="ADAL" clId="{22AD94A6-2C36-453A-9A65-855E18072142}" dt="2022-03-06T08:47:45.396" v="1468" actId="1076"/>
          <ac:spMkLst>
            <pc:docMk/>
            <pc:sldMk cId="2312937779" sldId="258"/>
            <ac:spMk id="11" creationId="{BCC23CF6-9E31-4BDD-B30A-65D34528D60B}"/>
          </ac:spMkLst>
        </pc:spChg>
        <pc:spChg chg="add mod">
          <ac:chgData name="Sandra Štambuk" userId="57dc3b68-088a-45de-9236-fd178a7068ed" providerId="ADAL" clId="{22AD94A6-2C36-453A-9A65-855E18072142}" dt="2022-03-06T08:47:49.725" v="1470" actId="14100"/>
          <ac:spMkLst>
            <pc:docMk/>
            <pc:sldMk cId="2312937779" sldId="258"/>
            <ac:spMk id="12" creationId="{B9CF5403-F6A8-441D-876E-49E31666EB43}"/>
          </ac:spMkLst>
        </pc:spChg>
        <pc:picChg chg="add mod">
          <ac:chgData name="Sandra Štambuk" userId="57dc3b68-088a-45de-9236-fd178a7068ed" providerId="ADAL" clId="{22AD94A6-2C36-453A-9A65-855E18072142}" dt="2022-03-06T08:33:13.209" v="788" actId="1076"/>
          <ac:picMkLst>
            <pc:docMk/>
            <pc:sldMk cId="2312937779" sldId="258"/>
            <ac:picMk id="5" creationId="{ADA7757E-3B03-4EF8-9C39-9934E826406B}"/>
          </ac:picMkLst>
        </pc:picChg>
        <pc:picChg chg="add mod">
          <ac:chgData name="Sandra Štambuk" userId="57dc3b68-088a-45de-9236-fd178a7068ed" providerId="ADAL" clId="{22AD94A6-2C36-453A-9A65-855E18072142}" dt="2022-03-06T08:31:42.698" v="759" actId="208"/>
          <ac:picMkLst>
            <pc:docMk/>
            <pc:sldMk cId="2312937779" sldId="258"/>
            <ac:picMk id="6" creationId="{8A62CB83-BBD0-4904-9A5A-F7D9A47DB8A5}"/>
          </ac:picMkLst>
        </pc:picChg>
      </pc:sldChg>
      <pc:sldChg chg="addSp modSp modAnim">
        <pc:chgData name="Sandra Štambuk" userId="57dc3b68-088a-45de-9236-fd178a7068ed" providerId="ADAL" clId="{22AD94A6-2C36-453A-9A65-855E18072142}" dt="2022-03-06T08:30:54.051" v="749"/>
        <pc:sldMkLst>
          <pc:docMk/>
          <pc:sldMk cId="989954745" sldId="259"/>
        </pc:sldMkLst>
        <pc:spChg chg="add mod">
          <ac:chgData name="Sandra Štambuk" userId="57dc3b68-088a-45de-9236-fd178a7068ed" providerId="ADAL" clId="{22AD94A6-2C36-453A-9A65-855E18072142}" dt="2022-03-06T08:29:39.211" v="737" actId="1076"/>
          <ac:spMkLst>
            <pc:docMk/>
            <pc:sldMk cId="989954745" sldId="259"/>
            <ac:spMk id="7" creationId="{5B2A932B-2696-4486-A38B-5BF64C24D323}"/>
          </ac:spMkLst>
        </pc:spChg>
        <pc:spChg chg="add mod">
          <ac:chgData name="Sandra Štambuk" userId="57dc3b68-088a-45de-9236-fd178a7068ed" providerId="ADAL" clId="{22AD94A6-2C36-453A-9A65-855E18072142}" dt="2022-03-06T08:29:35.870" v="736" actId="1076"/>
          <ac:spMkLst>
            <pc:docMk/>
            <pc:sldMk cId="989954745" sldId="259"/>
            <ac:spMk id="8" creationId="{97D2979D-0281-42E9-89F4-DD20839F665A}"/>
          </ac:spMkLst>
        </pc:spChg>
        <pc:spChg chg="add mod">
          <ac:chgData name="Sandra Štambuk" userId="57dc3b68-088a-45de-9236-fd178a7068ed" providerId="ADAL" clId="{22AD94A6-2C36-453A-9A65-855E18072142}" dt="2022-03-06T08:29:53.339" v="740" actId="1076"/>
          <ac:spMkLst>
            <pc:docMk/>
            <pc:sldMk cId="989954745" sldId="259"/>
            <ac:spMk id="9" creationId="{47A946BA-283C-4741-BD7C-6B928FABE717}"/>
          </ac:spMkLst>
        </pc:spChg>
        <pc:picChg chg="add">
          <ac:chgData name="Sandra Štambuk" userId="57dc3b68-088a-45de-9236-fd178a7068ed" providerId="ADAL" clId="{22AD94A6-2C36-453A-9A65-855E18072142}" dt="2022-03-06T08:18:38.175" v="531"/>
          <ac:picMkLst>
            <pc:docMk/>
            <pc:sldMk cId="989954745" sldId="259"/>
            <ac:picMk id="5" creationId="{D52525A3-E130-47A6-9244-C8D82445A89F}"/>
          </ac:picMkLst>
        </pc:picChg>
        <pc:picChg chg="add mod">
          <ac:chgData name="Sandra Štambuk" userId="57dc3b68-088a-45de-9236-fd178a7068ed" providerId="ADAL" clId="{22AD94A6-2C36-453A-9A65-855E18072142}" dt="2022-03-06T08:29:06.894" v="724" actId="1076"/>
          <ac:picMkLst>
            <pc:docMk/>
            <pc:sldMk cId="989954745" sldId="259"/>
            <ac:picMk id="6" creationId="{DFF82306-0F90-4000-89FD-653B541658BF}"/>
          </ac:picMkLst>
        </pc:picChg>
        <pc:picChg chg="add mod modCrop">
          <ac:chgData name="Sandra Štambuk" userId="57dc3b68-088a-45de-9236-fd178a7068ed" providerId="ADAL" clId="{22AD94A6-2C36-453A-9A65-855E18072142}" dt="2022-03-06T08:29:23.959" v="732" actId="208"/>
          <ac:picMkLst>
            <pc:docMk/>
            <pc:sldMk cId="989954745" sldId="259"/>
            <ac:picMk id="10" creationId="{E8057DC6-C775-4BB8-AFE7-04331947BDDF}"/>
          </ac:picMkLst>
        </pc:picChg>
        <pc:picChg chg="add mod">
          <ac:chgData name="Sandra Štambuk" userId="57dc3b68-088a-45de-9236-fd178a7068ed" providerId="ADAL" clId="{22AD94A6-2C36-453A-9A65-855E18072142}" dt="2022-03-06T08:30:33.400" v="746"/>
          <ac:picMkLst>
            <pc:docMk/>
            <pc:sldMk cId="989954745" sldId="259"/>
            <ac:picMk id="11" creationId="{2ED95612-F7F7-47A9-8BBA-A1182118A0BC}"/>
          </ac:picMkLst>
        </pc:picChg>
      </pc:sldChg>
      <pc:sldChg chg="addSp delSp modSp modAnim">
        <pc:chgData name="Sandra Štambuk" userId="57dc3b68-088a-45de-9236-fd178a7068ed" providerId="ADAL" clId="{22AD94A6-2C36-453A-9A65-855E18072142}" dt="2022-03-06T08:18:31.461" v="530" actId="478"/>
        <pc:sldMkLst>
          <pc:docMk/>
          <pc:sldMk cId="2631447882" sldId="260"/>
        </pc:sldMkLst>
        <pc:spChg chg="add mod">
          <ac:chgData name="Sandra Štambuk" userId="57dc3b68-088a-45de-9236-fd178a7068ed" providerId="ADAL" clId="{22AD94A6-2C36-453A-9A65-855E18072142}" dt="2022-03-06T08:14:23.435" v="490" actId="1076"/>
          <ac:spMkLst>
            <pc:docMk/>
            <pc:sldMk cId="2631447882" sldId="260"/>
            <ac:spMk id="12" creationId="{E049D223-A465-43B3-AB94-FBAD1559FDD0}"/>
          </ac:spMkLst>
        </pc:spChg>
        <pc:spChg chg="add mod">
          <ac:chgData name="Sandra Štambuk" userId="57dc3b68-088a-45de-9236-fd178a7068ed" providerId="ADAL" clId="{22AD94A6-2C36-453A-9A65-855E18072142}" dt="2022-03-06T08:15:17.219" v="498" actId="1076"/>
          <ac:spMkLst>
            <pc:docMk/>
            <pc:sldMk cId="2631447882" sldId="260"/>
            <ac:spMk id="13" creationId="{1F9407D2-133D-4BDF-A5AE-866940A213C5}"/>
          </ac:spMkLst>
        </pc:spChg>
        <pc:spChg chg="add mod">
          <ac:chgData name="Sandra Štambuk" userId="57dc3b68-088a-45de-9236-fd178a7068ed" providerId="ADAL" clId="{22AD94A6-2C36-453A-9A65-855E18072142}" dt="2022-03-06T08:15:37.766" v="501" actId="1076"/>
          <ac:spMkLst>
            <pc:docMk/>
            <pc:sldMk cId="2631447882" sldId="260"/>
            <ac:spMk id="14" creationId="{2527C18E-E447-4087-A14A-12951FDAD611}"/>
          </ac:spMkLst>
        </pc:spChg>
        <pc:spChg chg="add mod">
          <ac:chgData name="Sandra Štambuk" userId="57dc3b68-088a-45de-9236-fd178a7068ed" providerId="ADAL" clId="{22AD94A6-2C36-453A-9A65-855E18072142}" dt="2022-03-06T08:15:48.125" v="503" actId="1076"/>
          <ac:spMkLst>
            <pc:docMk/>
            <pc:sldMk cId="2631447882" sldId="260"/>
            <ac:spMk id="15" creationId="{0DF9986C-F9B4-4AC6-8898-741131FAB213}"/>
          </ac:spMkLst>
        </pc:spChg>
        <pc:spChg chg="add mod">
          <ac:chgData name="Sandra Štambuk" userId="57dc3b68-088a-45de-9236-fd178a7068ed" providerId="ADAL" clId="{22AD94A6-2C36-453A-9A65-855E18072142}" dt="2022-03-06T08:15:54.877" v="505" actId="1076"/>
          <ac:spMkLst>
            <pc:docMk/>
            <pc:sldMk cId="2631447882" sldId="260"/>
            <ac:spMk id="16" creationId="{CF8555ED-A3A2-4B13-B3B4-44D2CC177059}"/>
          </ac:spMkLst>
        </pc:spChg>
        <pc:spChg chg="add mod">
          <ac:chgData name="Sandra Štambuk" userId="57dc3b68-088a-45de-9236-fd178a7068ed" providerId="ADAL" clId="{22AD94A6-2C36-453A-9A65-855E18072142}" dt="2022-03-06T08:16:01.873" v="507" actId="1076"/>
          <ac:spMkLst>
            <pc:docMk/>
            <pc:sldMk cId="2631447882" sldId="260"/>
            <ac:spMk id="17" creationId="{7F170387-C9D5-4C3E-8985-989EB75891E3}"/>
          </ac:spMkLst>
        </pc:spChg>
        <pc:spChg chg="add mod">
          <ac:chgData name="Sandra Štambuk" userId="57dc3b68-088a-45de-9236-fd178a7068ed" providerId="ADAL" clId="{22AD94A6-2C36-453A-9A65-855E18072142}" dt="2022-03-06T08:16:09.968" v="509" actId="1076"/>
          <ac:spMkLst>
            <pc:docMk/>
            <pc:sldMk cId="2631447882" sldId="260"/>
            <ac:spMk id="18" creationId="{0BD55FC9-626A-4379-BEBB-E47A98FD01AA}"/>
          </ac:spMkLst>
        </pc:spChg>
        <pc:spChg chg="add mod">
          <ac:chgData name="Sandra Štambuk" userId="57dc3b68-088a-45de-9236-fd178a7068ed" providerId="ADAL" clId="{22AD94A6-2C36-453A-9A65-855E18072142}" dt="2022-03-06T08:16:57.920" v="511" actId="1076"/>
          <ac:spMkLst>
            <pc:docMk/>
            <pc:sldMk cId="2631447882" sldId="260"/>
            <ac:spMk id="19" creationId="{D2B255C0-0CC2-4CAD-9DD8-23F0222EBBCA}"/>
          </ac:spMkLst>
        </pc:spChg>
        <pc:spChg chg="add mod">
          <ac:chgData name="Sandra Štambuk" userId="57dc3b68-088a-45de-9236-fd178a7068ed" providerId="ADAL" clId="{22AD94A6-2C36-453A-9A65-855E18072142}" dt="2022-03-06T08:17:09.318" v="513" actId="1076"/>
          <ac:spMkLst>
            <pc:docMk/>
            <pc:sldMk cId="2631447882" sldId="260"/>
            <ac:spMk id="20" creationId="{5F817C5A-AF63-45ED-BECB-47C4DD86C2A2}"/>
          </ac:spMkLst>
        </pc:spChg>
        <pc:spChg chg="add mod">
          <ac:chgData name="Sandra Štambuk" userId="57dc3b68-088a-45de-9236-fd178a7068ed" providerId="ADAL" clId="{22AD94A6-2C36-453A-9A65-855E18072142}" dt="2022-03-06T08:17:38.828" v="520" actId="1076"/>
          <ac:spMkLst>
            <pc:docMk/>
            <pc:sldMk cId="2631447882" sldId="260"/>
            <ac:spMk id="21" creationId="{9F49D08A-5CB3-440B-A3D3-B88C1E519EE4}"/>
          </ac:spMkLst>
        </pc:spChg>
        <pc:spChg chg="add mod">
          <ac:chgData name="Sandra Štambuk" userId="57dc3b68-088a-45de-9236-fd178a7068ed" providerId="ADAL" clId="{22AD94A6-2C36-453A-9A65-855E18072142}" dt="2022-03-06T08:17:57.960" v="524" actId="1076"/>
          <ac:spMkLst>
            <pc:docMk/>
            <pc:sldMk cId="2631447882" sldId="260"/>
            <ac:spMk id="22" creationId="{F273E537-0766-4D9F-82C2-6631AD178265}"/>
          </ac:spMkLst>
        </pc:spChg>
        <pc:picChg chg="add del mod">
          <ac:chgData name="Sandra Štambuk" userId="57dc3b68-088a-45de-9236-fd178a7068ed" providerId="ADAL" clId="{22AD94A6-2C36-453A-9A65-855E18072142}" dt="2022-03-06T08:11:52.336" v="418" actId="478"/>
          <ac:picMkLst>
            <pc:docMk/>
            <pc:sldMk cId="2631447882" sldId="260"/>
            <ac:picMk id="5" creationId="{E762FE87-9B51-4A19-A3B4-6E15C5AD9086}"/>
          </ac:picMkLst>
        </pc:picChg>
        <pc:picChg chg="add del mod">
          <ac:chgData name="Sandra Štambuk" userId="57dc3b68-088a-45de-9236-fd178a7068ed" providerId="ADAL" clId="{22AD94A6-2C36-453A-9A65-855E18072142}" dt="2022-03-06T08:12:13.489" v="422"/>
          <ac:picMkLst>
            <pc:docMk/>
            <pc:sldMk cId="2631447882" sldId="260"/>
            <ac:picMk id="6" creationId="{FAEBFDE6-71E6-4979-893E-4FA085340474}"/>
          </ac:picMkLst>
        </pc:picChg>
        <pc:picChg chg="add mod">
          <ac:chgData name="Sandra Štambuk" userId="57dc3b68-088a-45de-9236-fd178a7068ed" providerId="ADAL" clId="{22AD94A6-2C36-453A-9A65-855E18072142}" dt="2022-03-06T08:14:19.807" v="488" actId="1076"/>
          <ac:picMkLst>
            <pc:docMk/>
            <pc:sldMk cId="2631447882" sldId="260"/>
            <ac:picMk id="7" creationId="{D7A881C3-EBD3-4515-9EE6-6F9DBE372BF3}"/>
          </ac:picMkLst>
        </pc:picChg>
        <pc:picChg chg="add mod">
          <ac:chgData name="Sandra Štambuk" userId="57dc3b68-088a-45de-9236-fd178a7068ed" providerId="ADAL" clId="{22AD94A6-2C36-453A-9A65-855E18072142}" dt="2022-03-06T08:17:52.767" v="523" actId="1076"/>
          <ac:picMkLst>
            <pc:docMk/>
            <pc:sldMk cId="2631447882" sldId="260"/>
            <ac:picMk id="8" creationId="{9B04B306-AA06-432F-A786-8DAF98FF5777}"/>
          </ac:picMkLst>
        </pc:picChg>
        <pc:picChg chg="add mod">
          <ac:chgData name="Sandra Štambuk" userId="57dc3b68-088a-45de-9236-fd178a7068ed" providerId="ADAL" clId="{22AD94A6-2C36-453A-9A65-855E18072142}" dt="2022-03-06T08:12:41.332" v="427" actId="1076"/>
          <ac:picMkLst>
            <pc:docMk/>
            <pc:sldMk cId="2631447882" sldId="260"/>
            <ac:picMk id="9" creationId="{CF9C38EB-8BFF-4F4B-9FC0-1A8C2F857113}"/>
          </ac:picMkLst>
        </pc:picChg>
        <pc:picChg chg="add mod">
          <ac:chgData name="Sandra Štambuk" userId="57dc3b68-088a-45de-9236-fd178a7068ed" providerId="ADAL" clId="{22AD94A6-2C36-453A-9A65-855E18072142}" dt="2022-03-06T08:13:04.162" v="429" actId="1076"/>
          <ac:picMkLst>
            <pc:docMk/>
            <pc:sldMk cId="2631447882" sldId="260"/>
            <ac:picMk id="10" creationId="{7FDE105C-699D-4125-9C20-44B7A074B116}"/>
          </ac:picMkLst>
        </pc:picChg>
        <pc:picChg chg="add mod modCrop">
          <ac:chgData name="Sandra Štambuk" userId="57dc3b68-088a-45de-9236-fd178a7068ed" providerId="ADAL" clId="{22AD94A6-2C36-453A-9A65-855E18072142}" dt="2022-03-06T08:13:30.048" v="436" actId="208"/>
          <ac:picMkLst>
            <pc:docMk/>
            <pc:sldMk cId="2631447882" sldId="260"/>
            <ac:picMk id="11" creationId="{D184D456-7749-4385-BDD0-AA8EAF8701ED}"/>
          </ac:picMkLst>
        </pc:picChg>
        <pc:picChg chg="add del mod modCrop">
          <ac:chgData name="Sandra Štambuk" userId="57dc3b68-088a-45de-9236-fd178a7068ed" providerId="ADAL" clId="{22AD94A6-2C36-453A-9A65-855E18072142}" dt="2022-03-06T08:18:31.461" v="530" actId="478"/>
          <ac:picMkLst>
            <pc:docMk/>
            <pc:sldMk cId="2631447882" sldId="260"/>
            <ac:picMk id="23" creationId="{DC0BFC7C-0AE5-47AD-B896-0D991104E958}"/>
          </ac:picMkLst>
        </pc:picChg>
      </pc:sldChg>
      <pc:sldChg chg="addSp delSp modSp modAnim">
        <pc:chgData name="Sandra Štambuk" userId="57dc3b68-088a-45de-9236-fd178a7068ed" providerId="ADAL" clId="{22AD94A6-2C36-453A-9A65-855E18072142}" dt="2022-03-06T08:25:47.465" v="549" actId="1076"/>
        <pc:sldMkLst>
          <pc:docMk/>
          <pc:sldMk cId="1649547870" sldId="261"/>
        </pc:sldMkLst>
        <pc:spChg chg="add mod">
          <ac:chgData name="Sandra Štambuk" userId="57dc3b68-088a-45de-9236-fd178a7068ed" providerId="ADAL" clId="{22AD94A6-2C36-453A-9A65-855E18072142}" dt="2022-03-06T08:25:31.080" v="543" actId="1076"/>
          <ac:spMkLst>
            <pc:docMk/>
            <pc:sldMk cId="1649547870" sldId="261"/>
            <ac:spMk id="7" creationId="{50E85FBA-013C-43FA-A643-E30359C73DEA}"/>
          </ac:spMkLst>
        </pc:spChg>
        <pc:spChg chg="add mod">
          <ac:chgData name="Sandra Štambuk" userId="57dc3b68-088a-45de-9236-fd178a7068ed" providerId="ADAL" clId="{22AD94A6-2C36-453A-9A65-855E18072142}" dt="2022-03-06T08:25:27.963" v="542" actId="1076"/>
          <ac:spMkLst>
            <pc:docMk/>
            <pc:sldMk cId="1649547870" sldId="261"/>
            <ac:spMk id="8" creationId="{0CD47DD1-D1F9-4F2F-B3A6-93D24C244D5D}"/>
          </ac:spMkLst>
        </pc:spChg>
        <pc:spChg chg="add mod">
          <ac:chgData name="Sandra Štambuk" userId="57dc3b68-088a-45de-9236-fd178a7068ed" providerId="ADAL" clId="{22AD94A6-2C36-453A-9A65-855E18072142}" dt="2022-03-06T08:25:34.173" v="544" actId="1076"/>
          <ac:spMkLst>
            <pc:docMk/>
            <pc:sldMk cId="1649547870" sldId="261"/>
            <ac:spMk id="9" creationId="{428AC702-BA97-4AFB-8F3B-B2C91F5455D4}"/>
          </ac:spMkLst>
        </pc:spChg>
        <pc:spChg chg="add mod">
          <ac:chgData name="Sandra Štambuk" userId="57dc3b68-088a-45de-9236-fd178a7068ed" providerId="ADAL" clId="{22AD94A6-2C36-453A-9A65-855E18072142}" dt="2022-03-06T08:25:46.556" v="548" actId="1076"/>
          <ac:spMkLst>
            <pc:docMk/>
            <pc:sldMk cId="1649547870" sldId="261"/>
            <ac:spMk id="11" creationId="{D411EFF6-5E6E-4896-AFC6-EC97AC3135BE}"/>
          </ac:spMkLst>
        </pc:spChg>
        <pc:spChg chg="add mod">
          <ac:chgData name="Sandra Štambuk" userId="57dc3b68-088a-45de-9236-fd178a7068ed" providerId="ADAL" clId="{22AD94A6-2C36-453A-9A65-855E18072142}" dt="2022-03-06T08:25:22.796" v="540" actId="1076"/>
          <ac:spMkLst>
            <pc:docMk/>
            <pc:sldMk cId="1649547870" sldId="261"/>
            <ac:spMk id="12" creationId="{0DF289EC-9F55-47CF-A148-378DF9F30A9B}"/>
          </ac:spMkLst>
        </pc:spChg>
        <pc:picChg chg="mod">
          <ac:chgData name="Sandra Štambuk" userId="57dc3b68-088a-45de-9236-fd178a7068ed" providerId="ADAL" clId="{22AD94A6-2C36-453A-9A65-855E18072142}" dt="2022-03-06T08:25:25.399" v="541" actId="1076"/>
          <ac:picMkLst>
            <pc:docMk/>
            <pc:sldMk cId="1649547870" sldId="261"/>
            <ac:picMk id="5" creationId="{A3BDF80E-3DA8-4F14-BC2D-CC5DCA9A68D7}"/>
          </ac:picMkLst>
        </pc:picChg>
        <pc:picChg chg="mod">
          <ac:chgData name="Sandra Štambuk" userId="57dc3b68-088a-45de-9236-fd178a7068ed" providerId="ADAL" clId="{22AD94A6-2C36-453A-9A65-855E18072142}" dt="2022-03-06T08:25:38.696" v="545" actId="1076"/>
          <ac:picMkLst>
            <pc:docMk/>
            <pc:sldMk cId="1649547870" sldId="261"/>
            <ac:picMk id="6" creationId="{3E442625-6070-422E-AB7C-8B951C0497C3}"/>
          </ac:picMkLst>
        </pc:picChg>
        <pc:picChg chg="add mod">
          <ac:chgData name="Sandra Štambuk" userId="57dc3b68-088a-45de-9236-fd178a7068ed" providerId="ADAL" clId="{22AD94A6-2C36-453A-9A65-855E18072142}" dt="2022-03-06T08:25:47.465" v="549" actId="1076"/>
          <ac:picMkLst>
            <pc:docMk/>
            <pc:sldMk cId="1649547870" sldId="261"/>
            <ac:picMk id="10" creationId="{7E07AD49-A87D-4AF0-A711-EA3472C563AA}"/>
          </ac:picMkLst>
        </pc:picChg>
        <pc:picChg chg="add del">
          <ac:chgData name="Sandra Štambuk" userId="57dc3b68-088a-45de-9236-fd178a7068ed" providerId="ADAL" clId="{22AD94A6-2C36-453A-9A65-855E18072142}" dt="2022-03-06T08:11:25.515" v="414"/>
          <ac:picMkLst>
            <pc:docMk/>
            <pc:sldMk cId="1649547870" sldId="261"/>
            <ac:picMk id="13" creationId="{8903F290-5C47-448D-8851-306B1507AC88}"/>
          </ac:picMkLst>
        </pc:picChg>
      </pc:sldChg>
      <pc:sldChg chg="addSp modSp modAnim">
        <pc:chgData name="Sandra Štambuk" userId="57dc3b68-088a-45de-9236-fd178a7068ed" providerId="ADAL" clId="{22AD94A6-2C36-453A-9A65-855E18072142}" dt="2022-03-06T08:01:03.245" v="22" actId="1076"/>
        <pc:sldMkLst>
          <pc:docMk/>
          <pc:sldMk cId="2122085212" sldId="262"/>
        </pc:sldMkLst>
        <pc:spChg chg="add mod">
          <ac:chgData name="Sandra Štambuk" userId="57dc3b68-088a-45de-9236-fd178a7068ed" providerId="ADAL" clId="{22AD94A6-2C36-453A-9A65-855E18072142}" dt="2022-03-06T08:01:03.245" v="22" actId="1076"/>
          <ac:spMkLst>
            <pc:docMk/>
            <pc:sldMk cId="2122085212" sldId="262"/>
            <ac:spMk id="19" creationId="{69259F63-EC71-46A9-AE93-EFE78D2FCB72}"/>
          </ac:spMkLst>
        </pc:spChg>
        <pc:picChg chg="mod">
          <ac:chgData name="Sandra Štambuk" userId="57dc3b68-088a-45de-9236-fd178a7068ed" providerId="ADAL" clId="{22AD94A6-2C36-453A-9A65-855E18072142}" dt="2022-03-06T08:00:56.673" v="19" actId="1076"/>
          <ac:picMkLst>
            <pc:docMk/>
            <pc:sldMk cId="2122085212" sldId="262"/>
            <ac:picMk id="14" creationId="{9BD36E24-5172-406A-9E39-5373E65C10F5}"/>
          </ac:picMkLst>
        </pc:picChg>
      </pc:sldChg>
      <pc:sldChg chg="add del">
        <pc:chgData name="Sandra Štambuk" userId="57dc3b68-088a-45de-9236-fd178a7068ed" providerId="ADAL" clId="{22AD94A6-2C36-453A-9A65-855E18072142}" dt="2022-03-06T08:58:03.881" v="1764" actId="2696"/>
        <pc:sldMkLst>
          <pc:docMk/>
          <pc:sldMk cId="2736140207" sldId="263"/>
        </pc:sldMkLst>
      </pc:sldChg>
      <pc:sldChg chg="addSp modSp add modAnim">
        <pc:chgData name="Sandra Štambuk" userId="57dc3b68-088a-45de-9236-fd178a7068ed" providerId="ADAL" clId="{22AD94A6-2C36-453A-9A65-855E18072142}" dt="2022-03-06T08:58:00.507" v="1763"/>
        <pc:sldMkLst>
          <pc:docMk/>
          <pc:sldMk cId="3907861648" sldId="264"/>
        </pc:sldMkLst>
        <pc:spChg chg="add mod">
          <ac:chgData name="Sandra Štambuk" userId="57dc3b68-088a-45de-9236-fd178a7068ed" providerId="ADAL" clId="{22AD94A6-2C36-453A-9A65-855E18072142}" dt="2022-03-06T08:57:00.728" v="1755" actId="1076"/>
          <ac:spMkLst>
            <pc:docMk/>
            <pc:sldMk cId="3907861648" sldId="264"/>
            <ac:spMk id="6" creationId="{52A9D22F-93AD-466F-A2DC-1BBDB82DEBF0}"/>
          </ac:spMkLst>
        </pc:spChg>
        <pc:picChg chg="add mod">
          <ac:chgData name="Sandra Štambuk" userId="57dc3b68-088a-45de-9236-fd178a7068ed" providerId="ADAL" clId="{22AD94A6-2C36-453A-9A65-855E18072142}" dt="2022-03-06T08:56:36.662" v="1728" actId="208"/>
          <ac:picMkLst>
            <pc:docMk/>
            <pc:sldMk cId="3907861648" sldId="264"/>
            <ac:picMk id="5" creationId="{BF1C251C-E192-43C1-BB2C-BC8996C4B123}"/>
          </ac:picMkLst>
        </pc:picChg>
        <pc:picChg chg="add mod">
          <ac:chgData name="Sandra Štambuk" userId="57dc3b68-088a-45de-9236-fd178a7068ed" providerId="ADAL" clId="{22AD94A6-2C36-453A-9A65-855E18072142}" dt="2022-03-06T08:57:42.728" v="1759"/>
          <ac:picMkLst>
            <pc:docMk/>
            <pc:sldMk cId="3907861648" sldId="264"/>
            <ac:picMk id="7" creationId="{637914BF-425C-4E37-9D3B-A7905CCADA79}"/>
          </ac:picMkLst>
        </pc:picChg>
        <pc:picChg chg="add mod">
          <ac:chgData name="Sandra Štambuk" userId="57dc3b68-088a-45de-9236-fd178a7068ed" providerId="ADAL" clId="{22AD94A6-2C36-453A-9A65-855E18072142}" dt="2022-03-06T08:57:55.300" v="1761" actId="1076"/>
          <ac:picMkLst>
            <pc:docMk/>
            <pc:sldMk cId="3907861648" sldId="264"/>
            <ac:picMk id="8" creationId="{991EC194-A5D5-4181-B128-CC79DFC1205D}"/>
          </ac:picMkLst>
        </pc:picChg>
      </pc:sldChg>
      <pc:sldChg chg="addSp delSp modSp add modAnim">
        <pc:chgData name="Sandra Štambuk" userId="57dc3b68-088a-45de-9236-fd178a7068ed" providerId="ADAL" clId="{22AD94A6-2C36-453A-9A65-855E18072142}" dt="2022-03-06T08:56:11" v="1722" actId="20577"/>
        <pc:sldMkLst>
          <pc:docMk/>
          <pc:sldMk cId="2199687104" sldId="265"/>
        </pc:sldMkLst>
        <pc:spChg chg="add mod">
          <ac:chgData name="Sandra Štambuk" userId="57dc3b68-088a-45de-9236-fd178a7068ed" providerId="ADAL" clId="{22AD94A6-2C36-453A-9A65-855E18072142}" dt="2022-03-06T08:56:11" v="1722" actId="20577"/>
          <ac:spMkLst>
            <pc:docMk/>
            <pc:sldMk cId="2199687104" sldId="265"/>
            <ac:spMk id="6" creationId="{B466625E-38FA-4660-8D46-B11C70714C7A}"/>
          </ac:spMkLst>
        </pc:spChg>
        <pc:spChg chg="add mod">
          <ac:chgData name="Sandra Štambuk" userId="57dc3b68-088a-45de-9236-fd178a7068ed" providerId="ADAL" clId="{22AD94A6-2C36-453A-9A65-855E18072142}" dt="2022-03-06T08:51:49.096" v="1590" actId="1076"/>
          <ac:spMkLst>
            <pc:docMk/>
            <pc:sldMk cId="2199687104" sldId="265"/>
            <ac:spMk id="10" creationId="{570131DE-AD78-43A0-BC7F-B4BE5A880F89}"/>
          </ac:spMkLst>
        </pc:spChg>
        <pc:spChg chg="add mod">
          <ac:chgData name="Sandra Štambuk" userId="57dc3b68-088a-45de-9236-fd178a7068ed" providerId="ADAL" clId="{22AD94A6-2C36-453A-9A65-855E18072142}" dt="2022-03-06T08:52:24.300" v="1601" actId="1076"/>
          <ac:spMkLst>
            <pc:docMk/>
            <pc:sldMk cId="2199687104" sldId="265"/>
            <ac:spMk id="11" creationId="{8E843145-4653-4859-8526-9A84F7EC6CF7}"/>
          </ac:spMkLst>
        </pc:spChg>
        <pc:spChg chg="add mod">
          <ac:chgData name="Sandra Štambuk" userId="57dc3b68-088a-45de-9236-fd178a7068ed" providerId="ADAL" clId="{22AD94A6-2C36-453A-9A65-855E18072142}" dt="2022-03-06T08:52:40.826" v="1611" actId="20577"/>
          <ac:spMkLst>
            <pc:docMk/>
            <pc:sldMk cId="2199687104" sldId="265"/>
            <ac:spMk id="12" creationId="{0CD6F4E7-4AD8-4728-996C-B380AF5D1F89}"/>
          </ac:spMkLst>
        </pc:spChg>
        <pc:spChg chg="add mod">
          <ac:chgData name="Sandra Štambuk" userId="57dc3b68-088a-45de-9236-fd178a7068ed" providerId="ADAL" clId="{22AD94A6-2C36-453A-9A65-855E18072142}" dt="2022-03-06T08:53:00.168" v="1622" actId="1076"/>
          <ac:spMkLst>
            <pc:docMk/>
            <pc:sldMk cId="2199687104" sldId="265"/>
            <ac:spMk id="13" creationId="{8E2EB317-673E-451F-B8A4-9224333F9ECA}"/>
          </ac:spMkLst>
        </pc:spChg>
        <pc:spChg chg="add mod">
          <ac:chgData name="Sandra Štambuk" userId="57dc3b68-088a-45de-9236-fd178a7068ed" providerId="ADAL" clId="{22AD94A6-2C36-453A-9A65-855E18072142}" dt="2022-03-06T08:53:24.702" v="1640" actId="1076"/>
          <ac:spMkLst>
            <pc:docMk/>
            <pc:sldMk cId="2199687104" sldId="265"/>
            <ac:spMk id="14" creationId="{799A4B01-B3AB-4B49-8586-636CEA42AAF2}"/>
          </ac:spMkLst>
        </pc:spChg>
        <pc:spChg chg="add mod">
          <ac:chgData name="Sandra Štambuk" userId="57dc3b68-088a-45de-9236-fd178a7068ed" providerId="ADAL" clId="{22AD94A6-2C36-453A-9A65-855E18072142}" dt="2022-03-06T08:53:26.567" v="1641" actId="1076"/>
          <ac:spMkLst>
            <pc:docMk/>
            <pc:sldMk cId="2199687104" sldId="265"/>
            <ac:spMk id="15" creationId="{633D3B09-03E6-4045-BA66-863EC3399157}"/>
          </ac:spMkLst>
        </pc:spChg>
        <pc:spChg chg="add mod">
          <ac:chgData name="Sandra Štambuk" userId="57dc3b68-088a-45de-9236-fd178a7068ed" providerId="ADAL" clId="{22AD94A6-2C36-453A-9A65-855E18072142}" dt="2022-03-06T08:53:48.250" v="1657" actId="14100"/>
          <ac:spMkLst>
            <pc:docMk/>
            <pc:sldMk cId="2199687104" sldId="265"/>
            <ac:spMk id="16" creationId="{C02E7812-C0D3-4E34-9355-2F7D7A5091E5}"/>
          </ac:spMkLst>
        </pc:spChg>
        <pc:spChg chg="add mod">
          <ac:chgData name="Sandra Štambuk" userId="57dc3b68-088a-45de-9236-fd178a7068ed" providerId="ADAL" clId="{22AD94A6-2C36-453A-9A65-855E18072142}" dt="2022-03-06T08:53:58.498" v="1665" actId="20577"/>
          <ac:spMkLst>
            <pc:docMk/>
            <pc:sldMk cId="2199687104" sldId="265"/>
            <ac:spMk id="17" creationId="{CF52D68C-41DF-4964-9AC1-041FFDF8B538}"/>
          </ac:spMkLst>
        </pc:spChg>
        <pc:spChg chg="add del mod">
          <ac:chgData name="Sandra Štambuk" userId="57dc3b68-088a-45de-9236-fd178a7068ed" providerId="ADAL" clId="{22AD94A6-2C36-453A-9A65-855E18072142}" dt="2022-03-06T08:55:08.621" v="1698"/>
          <ac:spMkLst>
            <pc:docMk/>
            <pc:sldMk cId="2199687104" sldId="265"/>
            <ac:spMk id="18" creationId="{F01E94AF-F9EA-411F-9405-92253AFE0ADA}"/>
          </ac:spMkLst>
        </pc:spChg>
        <pc:spChg chg="add mod">
          <ac:chgData name="Sandra Štambuk" userId="57dc3b68-088a-45de-9236-fd178a7068ed" providerId="ADAL" clId="{22AD94A6-2C36-453A-9A65-855E18072142}" dt="2022-03-06T08:54:49.431" v="1685" actId="2085"/>
          <ac:spMkLst>
            <pc:docMk/>
            <pc:sldMk cId="2199687104" sldId="265"/>
            <ac:spMk id="19" creationId="{5C108DD8-CC32-4F5F-A042-A98D4250BC85}"/>
          </ac:spMkLst>
        </pc:spChg>
        <pc:spChg chg="add mod">
          <ac:chgData name="Sandra Štambuk" userId="57dc3b68-088a-45de-9236-fd178a7068ed" providerId="ADAL" clId="{22AD94A6-2C36-453A-9A65-855E18072142}" dt="2022-03-06T08:55:14.840" v="1700" actId="1076"/>
          <ac:spMkLst>
            <pc:docMk/>
            <pc:sldMk cId="2199687104" sldId="265"/>
            <ac:spMk id="20" creationId="{C7F1A75A-ADC2-4C1E-A46F-8B0B7900AF20}"/>
          </ac:spMkLst>
        </pc:spChg>
        <pc:picChg chg="add mod">
          <ac:chgData name="Sandra Štambuk" userId="57dc3b68-088a-45de-9236-fd178a7068ed" providerId="ADAL" clId="{22AD94A6-2C36-453A-9A65-855E18072142}" dt="2022-03-06T08:48:36.778" v="1475" actId="208"/>
          <ac:picMkLst>
            <pc:docMk/>
            <pc:sldMk cId="2199687104" sldId="265"/>
            <ac:picMk id="5" creationId="{1758EC0A-DF07-42F5-B895-835BADE5CE81}"/>
          </ac:picMkLst>
        </pc:picChg>
        <pc:picChg chg="add del mod">
          <ac:chgData name="Sandra Štambuk" userId="57dc3b68-088a-45de-9236-fd178a7068ed" providerId="ADAL" clId="{22AD94A6-2C36-453A-9A65-855E18072142}" dt="2022-03-06T08:50:39.430" v="1514"/>
          <ac:picMkLst>
            <pc:docMk/>
            <pc:sldMk cId="2199687104" sldId="265"/>
            <ac:picMk id="7" creationId="{8104CBE5-4680-448C-ADD3-338A9D30D8A9}"/>
          </ac:picMkLst>
        </pc:picChg>
        <pc:picChg chg="add mod">
          <ac:chgData name="Sandra Štambuk" userId="57dc3b68-088a-45de-9236-fd178a7068ed" providerId="ADAL" clId="{22AD94A6-2C36-453A-9A65-855E18072142}" dt="2022-03-06T08:51:02.776" v="1523" actId="1076"/>
          <ac:picMkLst>
            <pc:docMk/>
            <pc:sldMk cId="2199687104" sldId="265"/>
            <ac:picMk id="8" creationId="{03F30166-136F-4367-AE4A-089B075B7CCE}"/>
          </ac:picMkLst>
        </pc:picChg>
        <pc:picChg chg="add mod">
          <ac:chgData name="Sandra Štambuk" userId="57dc3b68-088a-45de-9236-fd178a7068ed" providerId="ADAL" clId="{22AD94A6-2C36-453A-9A65-855E18072142}" dt="2022-03-06T08:51:11.473" v="1528" actId="1076"/>
          <ac:picMkLst>
            <pc:docMk/>
            <pc:sldMk cId="2199687104" sldId="265"/>
            <ac:picMk id="9" creationId="{45FD6A75-18EF-4DE6-8D6D-22DD47FB760D}"/>
          </ac:picMkLst>
        </pc:picChg>
      </pc:sldChg>
    </pc:docChg>
  </pc:docChgLst>
  <pc:docChgLst>
    <pc:chgData name="IVA Palčić Strčić" userId="ba6dff45-8d8f-4a43-b954-a00cf4685489" providerId="ADAL" clId="{E00A7ED9-BE2E-48B6-8DBA-C240E471D853}"/>
    <pc:docChg chg="modSld">
      <pc:chgData name="IVA Palčić Strčić" userId="ba6dff45-8d8f-4a43-b954-a00cf4685489" providerId="ADAL" clId="{E00A7ED9-BE2E-48B6-8DBA-C240E471D853}" dt="2022-03-07T11:51:13.056" v="74" actId="20577"/>
      <pc:docMkLst>
        <pc:docMk/>
      </pc:docMkLst>
      <pc:sldChg chg="modSp">
        <pc:chgData name="IVA Palčić Strčić" userId="ba6dff45-8d8f-4a43-b954-a00cf4685489" providerId="ADAL" clId="{E00A7ED9-BE2E-48B6-8DBA-C240E471D853}" dt="2022-03-07T11:51:13.056" v="74" actId="20577"/>
        <pc:sldMkLst>
          <pc:docMk/>
          <pc:sldMk cId="2312937779" sldId="258"/>
        </pc:sldMkLst>
        <pc:spChg chg="mod">
          <ac:chgData name="IVA Palčić Strčić" userId="ba6dff45-8d8f-4a43-b954-a00cf4685489" providerId="ADAL" clId="{E00A7ED9-BE2E-48B6-8DBA-C240E471D853}" dt="2022-03-07T11:51:01.770" v="40" actId="20577"/>
          <ac:spMkLst>
            <pc:docMk/>
            <pc:sldMk cId="2312937779" sldId="258"/>
            <ac:spMk id="8" creationId="{9351ABF4-8831-4E16-AFD3-ADB73A886F96}"/>
          </ac:spMkLst>
        </pc:spChg>
        <pc:spChg chg="mod">
          <ac:chgData name="IVA Palčić Strčić" userId="ba6dff45-8d8f-4a43-b954-a00cf4685489" providerId="ADAL" clId="{E00A7ED9-BE2E-48B6-8DBA-C240E471D853}" dt="2022-03-07T11:51:13.056" v="74" actId="20577"/>
          <ac:spMkLst>
            <pc:docMk/>
            <pc:sldMk cId="2312937779" sldId="258"/>
            <ac:spMk id="9" creationId="{F85BBFFF-A3A9-4421-80A1-285B1119C4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488522-EADB-4268-973A-6B4ED2B17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655C2D5-02C3-49E4-BD9D-ABDD5EA3A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6E1964F-9AEF-4CD9-B65D-67B4BB17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B214-BC0C-4580-998F-63970D0A49E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65CF93E-7AD5-49E5-9D92-0340FE0F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C60A349-9E7D-496A-94F2-84466CE8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BDF4-F3DD-43CF-A53F-ED138E06B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8005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835BEC-C411-41A9-9F76-1A9D4002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AAA5C3B-C566-470F-BBB0-850D8D9FC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A4D0C26-F7C3-4250-858D-5FF76012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B214-BC0C-4580-998F-63970D0A49E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D7A1C57-4B59-43D5-9789-03260BA5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353B847-423A-4054-AC3A-C5A5B13D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BDF4-F3DD-43CF-A53F-ED138E06B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1845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63D6C7D9-5D9E-475E-B30C-4A6F04C96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8310C44-EC79-4F0A-A738-0CFB7B282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43FFEAE-93CE-4D63-9F66-B8F178A6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B214-BC0C-4580-998F-63970D0A49E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EC3F30E-92B7-40B3-A8F1-CC92A7FA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6395319-9D39-470C-BEF3-B3B9E2F4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BDF4-F3DD-43CF-A53F-ED138E06B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708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10DABC-9461-4B09-A17C-184FD33D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CEA83DD-EA18-47F8-A5AF-C0A35625D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B7677A4-992B-4E72-9E71-5DF7BD68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B214-BC0C-4580-998F-63970D0A49E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CE2587E-C1B6-4448-AE12-0A399687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42242B8-646B-4782-B590-086BA8C7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BDF4-F3DD-43CF-A53F-ED138E06B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313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0F244C-4A7B-438E-81F4-C3618030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D8DBBBD-C286-4B73-808E-22CEFB5DF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E657232-4869-48F4-B4D9-CC3A4C56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B214-BC0C-4580-998F-63970D0A49E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1F8BCC1-BB58-4CCD-AC5B-ECA3A0C9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1C27D2F-C3BE-4873-A4AE-BA3F92FD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BDF4-F3DD-43CF-A53F-ED138E06B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362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A45210-FE81-4BC9-B20B-F85AF37E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E9939FF-2655-4ECF-B039-D08A562BA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E9099C1-D616-4B56-85D3-C51A075CA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E649549-46F8-4F4F-8B06-014A29A2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B214-BC0C-4580-998F-63970D0A49E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FA87655-3AF9-4C18-B487-8991112C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2AD2698-CCCF-47A0-8C30-8589E269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BDF4-F3DD-43CF-A53F-ED138E06B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1753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F648D3-A354-435C-9479-130A6A8D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D49E01D-9414-4CA6-981B-9482EDB46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ADFB9C0-5941-4D5A-81CF-AE3093FD4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4896B62A-4D7E-4C13-A3AD-5E7896B77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A62E2A0A-D4B6-4243-A8D7-5986F653F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F8E21BC-5215-41AA-ACC3-3A207682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B214-BC0C-4580-998F-63970D0A49E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BAFC1AE2-F9BC-4C87-88D4-3F5B94A3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BB893FE4-9B15-488A-A0CC-8BD15B34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BDF4-F3DD-43CF-A53F-ED138E06B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8122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D867C5-E141-4253-BB0F-64809DB4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CB9F60C8-E076-4E9B-B189-EB7D63D0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B214-BC0C-4580-998F-63970D0A49E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5F769111-807E-49E0-AE54-72B426AA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C014E5AC-4022-4F43-A23C-D9987A6F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BDF4-F3DD-43CF-A53F-ED138E06B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2987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DABC40F7-D031-453B-B31E-C3A8C42E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B214-BC0C-4580-998F-63970D0A49E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BD9168CA-552B-4C66-820B-04C62F72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91C62E97-D513-476A-A92A-5721BA63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BDF4-F3DD-43CF-A53F-ED138E06B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2266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37B4C7B-53D8-4587-8205-ECC1420E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81FF62A-7389-4B48-B198-1BAF49CE4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C277166-7C11-47A8-A351-44AABE185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521CE84-9A12-40B2-90F3-8396ADDF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B214-BC0C-4580-998F-63970D0A49E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950FCA7-0841-4EB9-836C-87342A74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3D9EEE8-097D-4C48-A1B2-0A6292B6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BDF4-F3DD-43CF-A53F-ED138E06B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0933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7A562A-C9D9-43DE-8737-FFD992E8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A71D7AE-BB00-4DE8-9610-A0FE756F2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262DFE9-DB8A-49EB-AFFE-519A5B146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8430442-175F-4E20-8C31-D5237CFA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B214-BC0C-4580-998F-63970D0A49E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E2DF682-152D-478C-B5F1-557EE11F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1FE6927-AE37-4BD6-8837-1A49AECC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BDF4-F3DD-43CF-A53F-ED138E06B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2229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EF02BCA-7EF7-466E-99B3-5F162B3F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196AED5-7AE1-44C1-82F6-8BDBFFA96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465A254-55C2-4168-8FD8-529A1A4D4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FB214-BC0C-4580-998F-63970D0A49E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DDDEC39-C650-4980-8C19-E5464EF12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A39558A-C2DC-4488-BFE2-C262C6C9D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9BDF4-F3DD-43CF-A53F-ED138E06BC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145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inoit.com/session/login?dispLang=en_US" TargetMode="Externa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www.bookwidgets.com/play/_JDhx79Y-iQAFTI1AfAAAA/CCF88C2/di8-l13-voc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DDE633-3D7B-4002-9557-84A2DF4CF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14A4F7-B9F7-4E97-B5B2-BB4D5A42D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AB1E6A7-7AE6-43A0-91B4-11A5C32DA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1EA5847-42C9-4C03-B904-FBE8BD0C6E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C5B2AD8-D538-4422-99E9-EEDC0C4CB43B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13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Living</a:t>
            </a:r>
            <a:r>
              <a:rPr lang="hr-HR" sz="4800" dirty="0">
                <a:solidFill>
                  <a:srgbClr val="FF33CC"/>
                </a:solidFill>
              </a:rPr>
              <a:t> online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DDEA99-2F12-429E-A287-3696BE6D9A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09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DDE633-3D7B-4002-9557-84A2DF4CF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14A4F7-B9F7-4E97-B5B2-BB4D5A42D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AB1E6A7-7AE6-43A0-91B4-11A5C32DA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2490931-6E00-4C37-8902-4EC398ED1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4431" y="17280"/>
            <a:ext cx="9917161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D4361C1-019D-4414-83C4-C672516D3E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430" y="1361308"/>
            <a:ext cx="2879956" cy="182678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4169DCE-50A6-4C72-A84F-14A0FA36EC0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11" y="4429919"/>
            <a:ext cx="2577669" cy="204319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0EAE4A6-C500-4BC6-9558-05583EDCF2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3804" t="28407" r="4210" b="11051"/>
          <a:stretch/>
        </p:blipFill>
        <p:spPr>
          <a:xfrm>
            <a:off x="3325400" y="2315033"/>
            <a:ext cx="2681057" cy="170113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64DB0D5-9FE7-4CDB-BD46-91BD9DFCAD6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15385" y="285190"/>
            <a:ext cx="5621184" cy="331684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8A47432-BA01-4764-AD91-23DBD39FF14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10315" y="4096682"/>
            <a:ext cx="3228975" cy="15906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1E421E7E-7F3A-497A-B860-01BA758E29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t="15653"/>
          <a:stretch/>
        </p:blipFill>
        <p:spPr>
          <a:xfrm>
            <a:off x="7256398" y="3840828"/>
            <a:ext cx="4292678" cy="287091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9BD36E24-5172-406A-9E39-5373E65C10F5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9446" y="559715"/>
            <a:ext cx="5025356" cy="61639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39C507AA-C5A2-456E-AAC4-BAF98AFCE791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39519" y="1186705"/>
            <a:ext cx="2166938" cy="12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0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DDE633-3D7B-4002-9557-84A2DF4CF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14A4F7-B9F7-4E97-B5B2-BB4D5A42D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AB1E6A7-7AE6-43A0-91B4-11A5C32DA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E442625-6070-422E-AB7C-8B951C0497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984" y="348719"/>
            <a:ext cx="3895725" cy="4762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0E85FBA-013C-43FA-A643-E30359C73DEA}"/>
              </a:ext>
            </a:extLst>
          </p:cNvPr>
          <p:cNvSpPr txBox="1"/>
          <p:nvPr/>
        </p:nvSpPr>
        <p:spPr>
          <a:xfrm>
            <a:off x="3587189" y="1123358"/>
            <a:ext cx="3282507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b="1" dirty="0"/>
              <a:t>BRAINSTORMING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0CD47DD1-D1F9-4F2F-B3A6-93D24C244D5D}"/>
              </a:ext>
            </a:extLst>
          </p:cNvPr>
          <p:cNvSpPr txBox="1"/>
          <p:nvPr/>
        </p:nvSpPr>
        <p:spPr>
          <a:xfrm>
            <a:off x="4537331" y="2022513"/>
            <a:ext cx="3282507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b="1" dirty="0">
                <a:solidFill>
                  <a:srgbClr val="660066"/>
                </a:solidFill>
              </a:rPr>
              <a:t>MODERN GADGETS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E07AD49-A87D-4AF0-A711-EA3472C563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4276" y="3374565"/>
            <a:ext cx="7965194" cy="83099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495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DDE633-3D7B-4002-9557-84A2DF4CF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14A4F7-B9F7-4E97-B5B2-BB4D5A42D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AB1E6A7-7AE6-43A0-91B4-11A5C32DA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B04B306-AA06-432F-A786-8DAF98FF57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451" y="42429"/>
            <a:ext cx="6734175" cy="68294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F9C38EB-8BFF-4F4B-9FC0-1A8C2F85711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0250" y="-13854"/>
            <a:ext cx="2571750" cy="38576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FDE105C-699D-4125-9C20-44B7A074B11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80324" y="3832597"/>
            <a:ext cx="3228975" cy="30099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184D456-7749-4385-BDD0-AA8EAF8701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0718"/>
          <a:stretch/>
        </p:blipFill>
        <p:spPr>
          <a:xfrm>
            <a:off x="4793118" y="319597"/>
            <a:ext cx="4113052" cy="52062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1F9407D2-133D-4BDF-A5AE-866940A213C5}"/>
              </a:ext>
            </a:extLst>
          </p:cNvPr>
          <p:cNvSpPr/>
          <p:nvPr/>
        </p:nvSpPr>
        <p:spPr>
          <a:xfrm>
            <a:off x="1524000" y="579908"/>
            <a:ext cx="305594" cy="2603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2527C18E-E447-4087-A14A-12951FDAD611}"/>
              </a:ext>
            </a:extLst>
          </p:cNvPr>
          <p:cNvSpPr/>
          <p:nvPr/>
        </p:nvSpPr>
        <p:spPr>
          <a:xfrm>
            <a:off x="553332" y="1286664"/>
            <a:ext cx="305594" cy="2603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0DF9986C-F9B4-4AC6-8898-741131FAB213}"/>
              </a:ext>
            </a:extLst>
          </p:cNvPr>
          <p:cNvSpPr/>
          <p:nvPr/>
        </p:nvSpPr>
        <p:spPr>
          <a:xfrm>
            <a:off x="2564167" y="2250390"/>
            <a:ext cx="305594" cy="2603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CF8555ED-A3A2-4B13-B3B4-44D2CC177059}"/>
              </a:ext>
            </a:extLst>
          </p:cNvPr>
          <p:cNvSpPr/>
          <p:nvPr/>
        </p:nvSpPr>
        <p:spPr>
          <a:xfrm>
            <a:off x="1544194" y="2854071"/>
            <a:ext cx="305594" cy="2603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7F170387-C9D5-4C3E-8985-989EB75891E3}"/>
              </a:ext>
            </a:extLst>
          </p:cNvPr>
          <p:cNvSpPr/>
          <p:nvPr/>
        </p:nvSpPr>
        <p:spPr>
          <a:xfrm>
            <a:off x="576759" y="6545941"/>
            <a:ext cx="305594" cy="2603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0BD55FC9-626A-4379-BEBB-E47A98FD01AA}"/>
              </a:ext>
            </a:extLst>
          </p:cNvPr>
          <p:cNvSpPr/>
          <p:nvPr/>
        </p:nvSpPr>
        <p:spPr>
          <a:xfrm>
            <a:off x="5010674" y="2984226"/>
            <a:ext cx="305594" cy="2603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D2B255C0-0CC2-4CAD-9DD8-23F0222EBBCA}"/>
              </a:ext>
            </a:extLst>
          </p:cNvPr>
          <p:cNvSpPr/>
          <p:nvPr/>
        </p:nvSpPr>
        <p:spPr>
          <a:xfrm>
            <a:off x="6095206" y="3847530"/>
            <a:ext cx="305594" cy="2603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5F817C5A-AF63-45ED-BECB-47C4DD86C2A2}"/>
              </a:ext>
            </a:extLst>
          </p:cNvPr>
          <p:cNvSpPr/>
          <p:nvPr/>
        </p:nvSpPr>
        <p:spPr>
          <a:xfrm>
            <a:off x="5085425" y="4655799"/>
            <a:ext cx="305594" cy="2603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9F49D08A-5CB3-440B-A3D3-B88C1E519EE4}"/>
              </a:ext>
            </a:extLst>
          </p:cNvPr>
          <p:cNvSpPr/>
          <p:nvPr/>
        </p:nvSpPr>
        <p:spPr>
          <a:xfrm>
            <a:off x="4064492" y="5475326"/>
            <a:ext cx="303321" cy="2603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F273E537-0766-4D9F-82C2-6631AD178265}"/>
              </a:ext>
            </a:extLst>
          </p:cNvPr>
          <p:cNvSpPr/>
          <p:nvPr/>
        </p:nvSpPr>
        <p:spPr>
          <a:xfrm>
            <a:off x="4064492" y="6504258"/>
            <a:ext cx="305594" cy="2603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314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DDE633-3D7B-4002-9557-84A2DF4CF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14A4F7-B9F7-4E97-B5B2-BB4D5A42D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AB1E6A7-7AE6-43A0-91B4-11A5C32DA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FF82306-0F90-4000-89FD-653B541658B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456" y="199292"/>
            <a:ext cx="9115425" cy="26860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B2A932B-2696-4486-A38B-5BF64C24D323}"/>
              </a:ext>
            </a:extLst>
          </p:cNvPr>
          <p:cNvSpPr txBox="1"/>
          <p:nvPr/>
        </p:nvSpPr>
        <p:spPr>
          <a:xfrm>
            <a:off x="7558984" y="2510394"/>
            <a:ext cx="3282507" cy="62170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sz="2000" b="1" dirty="0" err="1"/>
              <a:t>What</a:t>
            </a:r>
            <a:r>
              <a:rPr lang="hr-HR" sz="2000" b="1" dirty="0"/>
              <a:t> a </a:t>
            </a:r>
            <a:r>
              <a:rPr lang="hr-HR" sz="2000" b="1" dirty="0" err="1"/>
              <a:t>geek</a:t>
            </a:r>
            <a:r>
              <a:rPr lang="hr-HR" sz="2000" b="1" dirty="0"/>
              <a:t>!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057DC6-C775-4BB8-AFE7-04331947BD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5817"/>
          <a:stretch/>
        </p:blipFill>
        <p:spPr>
          <a:xfrm>
            <a:off x="125081" y="3041777"/>
            <a:ext cx="6843959" cy="367364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31_dip_in_8__l13_living_online_-_teenspeak">
            <a:hlinkClick r:id="" action="ppaction://media"/>
            <a:extLst>
              <a:ext uri="{FF2B5EF4-FFF2-40B4-BE49-F238E27FC236}">
                <a16:creationId xmlns:a16="http://schemas.microsoft.com/office/drawing/2014/main" xmlns="" id="{2ED95612-F7F7-47A9-8BBA-A1182118A0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56244" y="5966314"/>
            <a:ext cx="635969" cy="6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99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DDE633-3D7B-4002-9557-84A2DF4CF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14A4F7-B9F7-4E97-B5B2-BB4D5A42D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AB1E6A7-7AE6-43A0-91B4-11A5C32DA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A62CB83-BBD0-4904-9A5A-F7D9A47DB8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620" y="167104"/>
            <a:ext cx="8201765" cy="250075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351ABF4-8831-4E16-AFD3-ADB73A886F96}"/>
              </a:ext>
            </a:extLst>
          </p:cNvPr>
          <p:cNvSpPr txBox="1"/>
          <p:nvPr/>
        </p:nvSpPr>
        <p:spPr>
          <a:xfrm>
            <a:off x="440925" y="2822461"/>
            <a:ext cx="4175463" cy="1900777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sz="1600" dirty="0"/>
              <a:t>C</a:t>
            </a:r>
            <a:r>
              <a:rPr lang="en-US" sz="1600" dirty="0" err="1"/>
              <a:t>hoose</a:t>
            </a:r>
            <a:r>
              <a:rPr lang="en-US" sz="1600" dirty="0"/>
              <a:t> one of the words/expressions (</a:t>
            </a:r>
            <a:r>
              <a:rPr lang="hr-HR" sz="1600" dirty="0" err="1"/>
              <a:t>in</a:t>
            </a:r>
            <a:r>
              <a:rPr lang="hr-HR" sz="1600" dirty="0"/>
              <a:t> </a:t>
            </a:r>
            <a:r>
              <a:rPr lang="hr-HR" sz="1600" dirty="0" err="1"/>
              <a:t>your</a:t>
            </a:r>
            <a:r>
              <a:rPr lang="hr-HR" sz="1600" dirty="0"/>
              <a:t> </a:t>
            </a:r>
            <a:r>
              <a:rPr lang="hr-HR" sz="1600" dirty="0" err="1"/>
              <a:t>notebook</a:t>
            </a:r>
            <a:r>
              <a:rPr lang="en-US" sz="1600" dirty="0"/>
              <a:t> or in the book) and write a sentence about it on a piece of paper. Then put </a:t>
            </a:r>
            <a:r>
              <a:rPr lang="hr-HR" sz="1600" dirty="0" err="1"/>
              <a:t>your</a:t>
            </a:r>
            <a:r>
              <a:rPr lang="en-US" sz="1600" dirty="0"/>
              <a:t> name on it.</a:t>
            </a:r>
            <a:r>
              <a:rPr lang="hr-HR" sz="1600" b="1" dirty="0"/>
              <a:t> </a:t>
            </a:r>
            <a:r>
              <a:rPr lang="hr-HR" sz="1600" dirty="0" err="1"/>
              <a:t>Share</a:t>
            </a:r>
            <a:r>
              <a:rPr lang="hr-HR" sz="1600" dirty="0"/>
              <a:t> </a:t>
            </a:r>
            <a:r>
              <a:rPr lang="hr-HR" sz="1600" dirty="0" err="1"/>
              <a:t>sentences</a:t>
            </a:r>
            <a:r>
              <a:rPr lang="hr-HR" sz="1600" dirty="0"/>
              <a:t> </a:t>
            </a:r>
            <a:r>
              <a:rPr lang="hr-HR" sz="1600" dirty="0" err="1"/>
              <a:t>using</a:t>
            </a:r>
            <a:r>
              <a:rPr lang="hr-HR" sz="1600" dirty="0"/>
              <a:t> </a:t>
            </a:r>
            <a:r>
              <a:rPr lang="hr-HR" sz="1600" dirty="0" err="1"/>
              <a:t>Linoit</a:t>
            </a:r>
            <a:r>
              <a:rPr lang="hr-HR" sz="1600" dirty="0"/>
              <a:t> </a:t>
            </a:r>
            <a:r>
              <a:rPr lang="hr-HR" sz="1600" dirty="0" err="1"/>
              <a:t>board</a:t>
            </a:r>
            <a:r>
              <a:rPr lang="hr-HR" sz="1600" dirty="0"/>
              <a:t> (</a:t>
            </a:r>
            <a:r>
              <a:rPr lang="hr-HR" sz="1600" dirty="0" err="1"/>
              <a:t>or</a:t>
            </a:r>
            <a:r>
              <a:rPr lang="hr-HR" sz="1600" dirty="0"/>
              <a:t> a </a:t>
            </a:r>
            <a:r>
              <a:rPr lang="hr-HR" sz="1600" dirty="0" err="1"/>
              <a:t>similar</a:t>
            </a:r>
            <a:r>
              <a:rPr lang="hr-HR" sz="1600" dirty="0"/>
              <a:t> </a:t>
            </a:r>
            <a:r>
              <a:rPr lang="hr-HR" sz="1600" dirty="0" err="1"/>
              <a:t>virtualn</a:t>
            </a:r>
            <a:r>
              <a:rPr lang="hr-HR" sz="1600" dirty="0"/>
              <a:t> </a:t>
            </a:r>
            <a:r>
              <a:rPr lang="hr-HR" sz="1600" dirty="0" err="1"/>
              <a:t>board</a:t>
            </a:r>
            <a:r>
              <a:rPr lang="hr-HR" sz="1600" dirty="0"/>
              <a:t>).      </a:t>
            </a:r>
            <a:r>
              <a:rPr lang="hr-HR" sz="1600" dirty="0">
                <a:hlinkClick r:id="rId5"/>
              </a:rPr>
              <a:t>LINOIT</a:t>
            </a:r>
            <a:endParaRPr lang="hr-HR" sz="1600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CC23CF6-9E31-4BDD-B30A-65D34528D60B}"/>
              </a:ext>
            </a:extLst>
          </p:cNvPr>
          <p:cNvSpPr txBox="1"/>
          <p:nvPr/>
        </p:nvSpPr>
        <p:spPr>
          <a:xfrm>
            <a:off x="4846262" y="3953796"/>
            <a:ext cx="2981247" cy="1538883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600" dirty="0" err="1"/>
              <a:t>E.g</a:t>
            </a:r>
            <a:r>
              <a:rPr lang="hr-HR" sz="16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I</a:t>
            </a:r>
            <a:r>
              <a:rPr lang="en-US" sz="1600" dirty="0"/>
              <a:t> hate texting. (Sandra) </a:t>
            </a:r>
            <a:endParaRPr lang="hr-HR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I think texting is stupid. (Nikola)</a:t>
            </a:r>
            <a:endParaRPr lang="hr-HR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I never download music. (Mirna)</a:t>
            </a:r>
            <a:endParaRPr lang="hr-HR" sz="16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9CF5403-F6A8-441D-876E-49E31666EB43}"/>
              </a:ext>
            </a:extLst>
          </p:cNvPr>
          <p:cNvSpPr txBox="1"/>
          <p:nvPr/>
        </p:nvSpPr>
        <p:spPr>
          <a:xfrm>
            <a:off x="7938650" y="4323845"/>
            <a:ext cx="4091295" cy="2185214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Sandra says that she hates texting. </a:t>
            </a:r>
            <a:endParaRPr lang="hr-HR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Nikola thinks that texting is stupid.</a:t>
            </a:r>
            <a:endParaRPr lang="hr-HR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T: </a:t>
            </a:r>
            <a:r>
              <a:rPr lang="en-US" sz="1600" dirty="0"/>
              <a:t>Mirna says that she never downloads music. </a:t>
            </a:r>
            <a:endParaRPr lang="hr-HR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M: No, I often download music. </a:t>
            </a:r>
            <a:endParaRPr lang="hr-HR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T: Sorry. Mirna says that she often downloads music.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23129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DDE633-3D7B-4002-9557-84A2DF4CF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14A4F7-B9F7-4E97-B5B2-BB4D5A42D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AB1E6A7-7AE6-43A0-91B4-11A5C32DA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758EC0A-DF07-42F5-B895-835BADE5CE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64" y="507999"/>
            <a:ext cx="4552950" cy="54959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3F30166-136F-4367-AE4A-089B075B7CC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34994" y="3575525"/>
            <a:ext cx="5288549" cy="318120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5FD6A75-18EF-4DE6-8D6D-22DD47FB760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2361" y="742422"/>
            <a:ext cx="5694312" cy="276754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8E843145-4653-4859-8526-9A84F7EC6CF7}"/>
              </a:ext>
            </a:extLst>
          </p:cNvPr>
          <p:cNvSpPr txBox="1"/>
          <p:nvPr/>
        </p:nvSpPr>
        <p:spPr>
          <a:xfrm>
            <a:off x="8062423" y="1095851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surf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0CD6F4E7-4AD8-4728-996C-B380AF5D1F89}"/>
              </a:ext>
            </a:extLst>
          </p:cNvPr>
          <p:cNvSpPr txBox="1"/>
          <p:nvPr/>
        </p:nvSpPr>
        <p:spPr>
          <a:xfrm>
            <a:off x="6252858" y="1532337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website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8E2EB317-673E-451F-B8A4-9224333F9ECA}"/>
              </a:ext>
            </a:extLst>
          </p:cNvPr>
          <p:cNvSpPr txBox="1"/>
          <p:nvPr/>
        </p:nvSpPr>
        <p:spPr>
          <a:xfrm>
            <a:off x="9513497" y="1847484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download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99A4B01-B3AB-4B49-8586-636CEA42AAF2}"/>
              </a:ext>
            </a:extLst>
          </p:cNvPr>
          <p:cNvSpPr txBox="1"/>
          <p:nvPr/>
        </p:nvSpPr>
        <p:spPr>
          <a:xfrm>
            <a:off x="9092612" y="2101310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hacker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633D3B09-03E6-4045-BA66-863EC3399157}"/>
              </a:ext>
            </a:extLst>
          </p:cNvPr>
          <p:cNvSpPr txBox="1"/>
          <p:nvPr/>
        </p:nvSpPr>
        <p:spPr>
          <a:xfrm>
            <a:off x="9011776" y="2382533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vlogger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C02E7812-C0D3-4E34-9355-2F7D7A5091E5}"/>
              </a:ext>
            </a:extLst>
          </p:cNvPr>
          <p:cNvSpPr txBox="1"/>
          <p:nvPr/>
        </p:nvSpPr>
        <p:spPr>
          <a:xfrm>
            <a:off x="8520953" y="2613927"/>
            <a:ext cx="1510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cyberbullying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CF52D68C-41DF-4964-9AC1-041FFDF8B538}"/>
              </a:ext>
            </a:extLst>
          </p:cNvPr>
          <p:cNvSpPr txBox="1"/>
          <p:nvPr/>
        </p:nvSpPr>
        <p:spPr>
          <a:xfrm>
            <a:off x="6435908" y="2855914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online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xmlns="" id="{5C108DD8-CC32-4F5F-A042-A98D4250BC85}"/>
              </a:ext>
            </a:extLst>
          </p:cNvPr>
          <p:cNvSpPr/>
          <p:nvPr/>
        </p:nvSpPr>
        <p:spPr>
          <a:xfrm>
            <a:off x="7291613" y="2899933"/>
            <a:ext cx="2883137" cy="6044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C7F1A75A-ADC2-4C1E-A46F-8B0B7900AF20}"/>
              </a:ext>
            </a:extLst>
          </p:cNvPr>
          <p:cNvSpPr txBox="1"/>
          <p:nvPr/>
        </p:nvSpPr>
        <p:spPr>
          <a:xfrm>
            <a:off x="6979690" y="3165865"/>
            <a:ext cx="116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Wikipedia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6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DDE633-3D7B-4002-9557-84A2DF4CF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14A4F7-B9F7-4E97-B5B2-BB4D5A42D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AB1E6A7-7AE6-43A0-91B4-11A5C32DA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F1C251C-E192-43C1-BB2C-BC8996C4B12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5266" y="52723"/>
            <a:ext cx="7064492" cy="675255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hlinkClick r:id="rId5"/>
            <a:extLst>
              <a:ext uri="{FF2B5EF4-FFF2-40B4-BE49-F238E27FC236}">
                <a16:creationId xmlns:a16="http://schemas.microsoft.com/office/drawing/2014/main" xmlns="" id="{637914BF-425C-4E37-9D3B-A7905CCADA7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436" y="3795697"/>
            <a:ext cx="3565679" cy="9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86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188A5F-A3F8-4268-9569-4AC10F58567F}">
  <ds:schemaRefs>
    <ds:schemaRef ds:uri="http://schemas.openxmlformats.org/package/2006/metadata/core-properties"/>
    <ds:schemaRef ds:uri="bc5181c4-fcd9-45fa-ba56-972b2cdced3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26f38477-cd9e-4a74-ae07-d74695e5afe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C73814-4E08-40FA-AAA8-626C999F22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4D3FE3-6098-482D-9CB3-D6C358BAB8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141</Words>
  <Application>Microsoft Office PowerPoint</Application>
  <PresentationFormat>Custom</PresentationFormat>
  <Paragraphs>25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10</cp:revision>
  <dcterms:created xsi:type="dcterms:W3CDTF">2022-03-05T21:36:26Z</dcterms:created>
  <dcterms:modified xsi:type="dcterms:W3CDTF">2022-03-08T08:05:26Z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